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56" r:id="rId3"/>
    <p:sldId id="257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34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147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B3487-D75C-469A-92AE-9188AF7B8C6E}" type="datetimeFigureOut">
              <a:rPr lang="en-US" smtClean="0"/>
              <a:pPr/>
              <a:t>9/18/2013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1C41C-D041-4EE1-A6D7-B8E5551AFC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B3487-D75C-469A-92AE-9188AF7B8C6E}" type="datetimeFigureOut">
              <a:rPr lang="en-US" smtClean="0"/>
              <a:pPr/>
              <a:t>9/18/2013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1C41C-D041-4EE1-A6D7-B8E5551AFC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B3487-D75C-469A-92AE-9188AF7B8C6E}" type="datetimeFigureOut">
              <a:rPr lang="en-US" smtClean="0"/>
              <a:pPr/>
              <a:t>9/18/2013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1C41C-D041-4EE1-A6D7-B8E5551AFC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B3487-D75C-469A-92AE-9188AF7B8C6E}" type="datetimeFigureOut">
              <a:rPr lang="en-US" smtClean="0"/>
              <a:pPr/>
              <a:t>9/18/2013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1C41C-D041-4EE1-A6D7-B8E5551AFC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B3487-D75C-469A-92AE-9188AF7B8C6E}" type="datetimeFigureOut">
              <a:rPr lang="en-US" smtClean="0"/>
              <a:pPr/>
              <a:t>9/18/2013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1C41C-D041-4EE1-A6D7-B8E5551AFC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B3487-D75C-469A-92AE-9188AF7B8C6E}" type="datetimeFigureOut">
              <a:rPr lang="en-US" smtClean="0"/>
              <a:pPr/>
              <a:t>9/18/2013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1C41C-D041-4EE1-A6D7-B8E5551AFC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B3487-D75C-469A-92AE-9188AF7B8C6E}" type="datetimeFigureOut">
              <a:rPr lang="en-US" smtClean="0"/>
              <a:pPr/>
              <a:t>9/18/2013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1C41C-D041-4EE1-A6D7-B8E5551AFC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B3487-D75C-469A-92AE-9188AF7B8C6E}" type="datetimeFigureOut">
              <a:rPr lang="en-US" smtClean="0"/>
              <a:pPr/>
              <a:t>9/18/2013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C1C41C-D041-4EE1-A6D7-B8E5551AFCF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B3487-D75C-469A-92AE-9188AF7B8C6E}" type="datetimeFigureOut">
              <a:rPr lang="en-US" smtClean="0"/>
              <a:pPr/>
              <a:t>9/18/2013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1C41C-D041-4EE1-A6D7-B8E5551AFC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B3487-D75C-469A-92AE-9188AF7B8C6E}" type="datetimeFigureOut">
              <a:rPr lang="en-US" smtClean="0"/>
              <a:pPr/>
              <a:t>9/18/2013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E9C1C41C-D041-4EE1-A6D7-B8E5551AFC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933B3487-D75C-469A-92AE-9188AF7B8C6E}" type="datetimeFigureOut">
              <a:rPr lang="en-US" smtClean="0"/>
              <a:pPr/>
              <a:t>9/18/2013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1C41C-D041-4EE1-A6D7-B8E5551AFC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5349C"/>
            </a:gs>
            <a:gs pos="30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13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33B3487-D75C-469A-92AE-9188AF7B8C6E}" type="datetimeFigureOut">
              <a:rPr lang="en-US" smtClean="0"/>
              <a:pPr/>
              <a:t>9/18/2013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9C1C41C-D041-4EE1-A6D7-B8E5551AFCF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latin typeface="Arial Black" pitchFamily="34" charset="0"/>
              </a:rPr>
              <a:t>Measuring Songs</a:t>
            </a:r>
            <a:endParaRPr lang="en-US" sz="66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838200"/>
            <a:ext cx="7924800" cy="3505200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latin typeface="Berlin Sans FB" pitchFamily="34" charset="0"/>
              </a:rPr>
              <a:t>3 teaspoons a tablespoon,</a:t>
            </a:r>
          </a:p>
          <a:p>
            <a:pPr algn="ctr"/>
            <a:r>
              <a:rPr lang="en-US" sz="4800" dirty="0" smtClean="0">
                <a:latin typeface="Berlin Sans FB" pitchFamily="34" charset="0"/>
              </a:rPr>
              <a:t>Tablespoon, tablespoon.</a:t>
            </a:r>
          </a:p>
          <a:p>
            <a:pPr algn="ctr"/>
            <a:r>
              <a:rPr lang="en-US" sz="4800" dirty="0" smtClean="0">
                <a:latin typeface="Berlin Sans FB" pitchFamily="34" charset="0"/>
              </a:rPr>
              <a:t>3 teaspoons a tablespoon, </a:t>
            </a:r>
          </a:p>
          <a:p>
            <a:pPr algn="ctr"/>
            <a:r>
              <a:rPr lang="en-US" sz="4800" dirty="0" smtClean="0">
                <a:latin typeface="Berlin Sans FB" pitchFamily="34" charset="0"/>
              </a:rPr>
              <a:t>there’s 16 in a cup.</a:t>
            </a:r>
            <a:endParaRPr lang="en-US" sz="4800" dirty="0">
              <a:latin typeface="Berlin Sans FB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9200" y="4876800"/>
            <a:ext cx="6477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(Tune of Mary had a Little Lamb)</a:t>
            </a:r>
            <a:endParaRPr lang="en-US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(Tune of London Bridge)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7467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800" dirty="0" smtClean="0">
                <a:latin typeface="Berlin Sans FB" pitchFamily="34" charset="0"/>
              </a:rPr>
              <a:t>16 ounces in a pound,</a:t>
            </a:r>
          </a:p>
          <a:p>
            <a:pPr algn="ctr">
              <a:buNone/>
            </a:pPr>
            <a:r>
              <a:rPr lang="en-US" sz="4800" dirty="0" smtClean="0">
                <a:latin typeface="Berlin Sans FB" pitchFamily="34" charset="0"/>
              </a:rPr>
              <a:t>In a pound, in a pound.</a:t>
            </a:r>
          </a:p>
          <a:p>
            <a:pPr algn="ctr">
              <a:buNone/>
            </a:pPr>
            <a:r>
              <a:rPr lang="en-US" sz="4800" dirty="0" smtClean="0">
                <a:latin typeface="Berlin Sans FB" pitchFamily="34" charset="0"/>
              </a:rPr>
              <a:t>16 ounces in a pound,</a:t>
            </a:r>
          </a:p>
          <a:p>
            <a:pPr algn="ctr">
              <a:buNone/>
            </a:pPr>
            <a:r>
              <a:rPr lang="en-US" sz="4800" dirty="0" smtClean="0">
                <a:latin typeface="Berlin Sans FB" pitchFamily="34" charset="0"/>
              </a:rPr>
              <a:t>8 in a cup</a:t>
            </a:r>
            <a:endParaRPr lang="en-US" sz="4800" dirty="0">
              <a:latin typeface="Berlin Sans FB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356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 smtClean="0"/>
              <a:t>(Tune of Farmer in the Dell)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7467600" cy="541020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sz="3900" dirty="0" smtClean="0"/>
              <a:t>There’s 2 cups a pint, </a:t>
            </a:r>
          </a:p>
          <a:p>
            <a:pPr algn="ctr">
              <a:buNone/>
            </a:pPr>
            <a:r>
              <a:rPr lang="en-US" sz="3900" dirty="0" smtClean="0"/>
              <a:t>There’s 2 cups a pint,</a:t>
            </a:r>
          </a:p>
          <a:p>
            <a:pPr algn="ctr">
              <a:buNone/>
            </a:pPr>
            <a:r>
              <a:rPr lang="en-US" sz="3900" dirty="0" smtClean="0"/>
              <a:t>Heigh Ho the Merry Oh,</a:t>
            </a:r>
          </a:p>
          <a:p>
            <a:pPr algn="ctr">
              <a:buNone/>
            </a:pPr>
            <a:r>
              <a:rPr lang="en-US" sz="3900" dirty="0" smtClean="0"/>
              <a:t>There’s 2 cups a pint,</a:t>
            </a:r>
          </a:p>
          <a:p>
            <a:pPr algn="ctr">
              <a:buNone/>
            </a:pPr>
            <a:endParaRPr lang="en-US" sz="3900" dirty="0" smtClean="0"/>
          </a:p>
          <a:p>
            <a:pPr algn="ctr">
              <a:buNone/>
            </a:pPr>
            <a:r>
              <a:rPr lang="en-US" sz="3900" dirty="0" smtClean="0"/>
              <a:t>There’s 2 pints a quart, </a:t>
            </a:r>
          </a:p>
          <a:p>
            <a:pPr algn="ctr">
              <a:buNone/>
            </a:pPr>
            <a:r>
              <a:rPr lang="en-US" sz="3900" dirty="0" smtClean="0"/>
              <a:t>There’s 2 pints a quart,</a:t>
            </a:r>
          </a:p>
          <a:p>
            <a:pPr algn="ctr">
              <a:buNone/>
            </a:pPr>
            <a:r>
              <a:rPr lang="en-US" sz="3900" dirty="0" smtClean="0"/>
              <a:t>Heigh Ho the Merry Oh,</a:t>
            </a:r>
          </a:p>
          <a:p>
            <a:pPr algn="ctr">
              <a:buNone/>
            </a:pPr>
            <a:r>
              <a:rPr lang="en-US" sz="3900" dirty="0" smtClean="0"/>
              <a:t>There’s 2 pints a quart,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1" y="533400"/>
            <a:ext cx="8646252" cy="6019800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en-US" dirty="0" smtClean="0"/>
              <a:t>A </a:t>
            </a:r>
            <a:r>
              <a:rPr lang="en-US" dirty="0"/>
              <a:t>tablespoon is 3 teaspoons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16 tablespoons is one cup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A gallon of milk s 4 quarts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A quart of milk is 4 cups.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Now I know my measuring.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I will use it in cooking</a:t>
            </a:r>
            <a:r>
              <a:rPr lang="en-US" dirty="0" smtClean="0"/>
              <a:t>.</a:t>
            </a:r>
          </a:p>
          <a:p>
            <a:pPr marL="36576" indent="0" algn="ctr">
              <a:buNone/>
            </a:pPr>
            <a:endParaRPr lang="en-US" dirty="0"/>
          </a:p>
          <a:p>
            <a:pPr marL="36576" indent="0" algn="ctr">
              <a:buNone/>
            </a:pPr>
            <a:r>
              <a:rPr lang="en-US" dirty="0" smtClean="0"/>
              <a:t>(Tune of The ABC Song)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sz="1600" dirty="0" smtClean="0"/>
              <a:t>(I </a:t>
            </a:r>
            <a:r>
              <a:rPr lang="en-US" sz="1600" dirty="0"/>
              <a:t>use some hand signals to reinforce also.  Line 1 show 3 fingers for 3 teaspoons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Line 2  hold up one finger for 1 cup.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A gallon of milk ...arms wide ....come in closer and hold up 4 fingers for 4 quarts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Hands at same spot to show quart  then get smaller and hold up 4 fingers for 4 cups</a:t>
            </a:r>
            <a:r>
              <a:rPr lang="en-US" sz="1600" dirty="0" smtClean="0"/>
              <a:t>.)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7298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eacher_and_the_Rockbots__Lemonade_Stand__Liquid_Measurement_Song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314700" y="2590800"/>
            <a:ext cx="2514600" cy="2514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09700" y="457200"/>
            <a:ext cx="6324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 smtClean="0"/>
              <a:t>Teacher and the </a:t>
            </a:r>
            <a:r>
              <a:rPr lang="en-US" sz="3000" b="1" dirty="0" err="1" smtClean="0"/>
              <a:t>Rockbots</a:t>
            </a:r>
            <a:r>
              <a:rPr lang="en-US" sz="3000" b="1" dirty="0" smtClean="0"/>
              <a:t> </a:t>
            </a:r>
          </a:p>
          <a:p>
            <a:pPr algn="ctr"/>
            <a:r>
              <a:rPr lang="en-US" sz="3000" b="1" dirty="0" smtClean="0"/>
              <a:t>Lemonade Stand</a:t>
            </a:r>
          </a:p>
          <a:p>
            <a:pPr algn="ctr"/>
            <a:r>
              <a:rPr lang="en-US" sz="3000" b="1" dirty="0" smtClean="0"/>
              <a:t>Liquid Measurements Song</a:t>
            </a:r>
            <a:endParaRPr lang="en-US" sz="3000" b="1" dirty="0"/>
          </a:p>
        </p:txBody>
      </p:sp>
    </p:spTree>
    <p:extLst>
      <p:ext uri="{BB962C8B-B14F-4D97-AF65-F5344CB8AC3E}">
        <p14:creationId xmlns:p14="http://schemas.microsoft.com/office/powerpoint/2010/main" val="1052245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044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19</TotalTime>
  <Words>131</Words>
  <Application>Microsoft Office PowerPoint</Application>
  <PresentationFormat>On-screen Show (4:3)</PresentationFormat>
  <Paragraphs>27</Paragraphs>
  <Slides>6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Technic</vt:lpstr>
      <vt:lpstr>PowerPoint Presentation</vt:lpstr>
      <vt:lpstr>PowerPoint Presentation</vt:lpstr>
      <vt:lpstr>(Tune of London Bridge)</vt:lpstr>
      <vt:lpstr>(Tune of Farmer in the Dell)</vt:lpstr>
      <vt:lpstr>PowerPoint Presentation</vt:lpstr>
      <vt:lpstr>PowerPoint Presentation</vt:lpstr>
    </vt:vector>
  </TitlesOfParts>
  <Company>Alpine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racheljorgensen</dc:creator>
  <cp:lastModifiedBy>Laura Schiers</cp:lastModifiedBy>
  <cp:revision>4</cp:revision>
  <dcterms:created xsi:type="dcterms:W3CDTF">2009-09-03T23:36:33Z</dcterms:created>
  <dcterms:modified xsi:type="dcterms:W3CDTF">2013-09-18T14:12:26Z</dcterms:modified>
</cp:coreProperties>
</file>